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j7xvj2WRUHrM4keJ54KUOgjbVJ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9D1154-3D3D-47C9-A178-13BC2977E95D}">
  <a:tblStyle styleId="{829D1154-3D3D-47C9-A178-13BC2977E95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customschemas.google.com/relationships/presentationmetadata" Target="metadata"/><Relationship Id="rId25" Type="http://schemas.openxmlformats.org/officeDocument/2006/relationships/font" Target="fonts/Montserrat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4220655872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3422065587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0" name="Google Shape;33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040559961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6" name="Google Shape;336;g3040559961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7" name="Google Shape;347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2" name="Google Shape;352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utral 1" showMasterSp="0">
  <p:cSld name="1_Title slide logo banner_1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 b="8524" l="0" r="2257" t="0"/>
          <a:stretch/>
        </p:blipFill>
        <p:spPr>
          <a:xfrm>
            <a:off x="-6725" y="200"/>
            <a:ext cx="91485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/>
          <p:nvPr/>
        </p:nvSpPr>
        <p:spPr>
          <a:xfrm>
            <a:off x="-2250" y="-125"/>
            <a:ext cx="91485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chemeClr val="dk2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997621" y="-10633"/>
            <a:ext cx="5146379" cy="51515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5"/>
          <p:cNvCxnSpPr/>
          <p:nvPr/>
        </p:nvCxnSpPr>
        <p:spPr>
          <a:xfrm>
            <a:off x="306125" y="4695575"/>
            <a:ext cx="8460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" name="Google Shape;16;p5"/>
          <p:cNvPicPr preferRelativeResize="0"/>
          <p:nvPr/>
        </p:nvPicPr>
        <p:blipFill rotWithShape="1">
          <a:blip r:embed="rId4">
            <a:alphaModFix/>
          </a:blip>
          <a:srcRect b="29525" l="0" r="0" t="29528"/>
          <a:stretch/>
        </p:blipFill>
        <p:spPr>
          <a:xfrm>
            <a:off x="339875" y="4785346"/>
            <a:ext cx="1312553" cy="2450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5"/>
          <p:cNvGrpSpPr/>
          <p:nvPr/>
        </p:nvGrpSpPr>
        <p:grpSpPr>
          <a:xfrm>
            <a:off x="6525120" y="1519783"/>
            <a:ext cx="496453" cy="1135562"/>
            <a:chOff x="6341220" y="1244786"/>
            <a:chExt cx="496453" cy="1135562"/>
          </a:xfrm>
        </p:grpSpPr>
        <p:grpSp>
          <p:nvGrpSpPr>
            <p:cNvPr id="18" name="Google Shape;18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19" name="Google Shape;19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rect b="b" l="l" r="r" t="t"/>
                <a:pathLst>
                  <a:path extrusionOk="0" h="77998" w="77998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rect b="b" l="l" r="r" t="t"/>
                <a:pathLst>
                  <a:path extrusionOk="0" h="77995" w="77995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rect b="b" l="l" r="r" t="t"/>
                <a:pathLst>
                  <a:path extrusionOk="0" h="77999" w="77999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rect b="b" l="l" r="r" t="t"/>
                <a:pathLst>
                  <a:path extrusionOk="0" h="77997" w="77997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rect b="b" l="l" r="r" t="t"/>
                <a:pathLst>
                  <a:path extrusionOk="0" h="77999" w="77999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rect b="b" l="l" r="r" t="t"/>
                <a:pathLst>
                  <a:path extrusionOk="0" h="78003" w="78003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4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5"/>
          <p:cNvGrpSpPr/>
          <p:nvPr/>
        </p:nvGrpSpPr>
        <p:grpSpPr>
          <a:xfrm>
            <a:off x="7486928" y="2698648"/>
            <a:ext cx="731226" cy="1672570"/>
            <a:chOff x="6341220" y="1244786"/>
            <a:chExt cx="496453" cy="1135562"/>
          </a:xfrm>
        </p:grpSpPr>
        <p:grpSp>
          <p:nvGrpSpPr>
            <p:cNvPr id="36" name="Google Shape;36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37" name="Google Shape;37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rect b="b" l="l" r="r" t="t"/>
                <a:pathLst>
                  <a:path extrusionOk="0" h="77998" w="77998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rect b="b" l="l" r="r" t="t"/>
                <a:pathLst>
                  <a:path extrusionOk="0" h="77995" w="77995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rect b="b" l="l" r="r" t="t"/>
                <a:pathLst>
                  <a:path extrusionOk="0" h="77999" w="77999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rect b="b" l="l" r="r" t="t"/>
                <a:pathLst>
                  <a:path extrusionOk="0" h="77997" w="77997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rect b="b" l="l" r="r" t="t"/>
                <a:pathLst>
                  <a:path extrusionOk="0" h="77999" w="77999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rect b="b" l="l" r="r" t="t"/>
                <a:pathLst>
                  <a:path extrusionOk="0" h="78003" w="78003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" name="Google Shape;52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5"/>
          <p:cNvGrpSpPr/>
          <p:nvPr/>
        </p:nvGrpSpPr>
        <p:grpSpPr>
          <a:xfrm>
            <a:off x="8379458" y="1459462"/>
            <a:ext cx="302688" cy="692353"/>
            <a:chOff x="6341220" y="1244786"/>
            <a:chExt cx="496453" cy="1135562"/>
          </a:xfrm>
        </p:grpSpPr>
        <p:grpSp>
          <p:nvGrpSpPr>
            <p:cNvPr id="54" name="Google Shape;54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55" name="Google Shape;55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rect b="b" l="l" r="r" t="t"/>
                <a:pathLst>
                  <a:path extrusionOk="0" h="77998" w="77998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rect b="b" l="l" r="r" t="t"/>
                <a:pathLst>
                  <a:path extrusionOk="0" h="77995" w="77995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rect b="b" l="l" r="r" t="t"/>
                <a:pathLst>
                  <a:path extrusionOk="0" h="77999" w="77999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rect b="b" l="l" r="r" t="t"/>
                <a:pathLst>
                  <a:path extrusionOk="0" h="77997" w="77997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rect b="b" l="l" r="r" t="t"/>
                <a:pathLst>
                  <a:path extrusionOk="0" h="77999" w="77999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rect b="b" l="l" r="r" t="t"/>
                <a:pathLst>
                  <a:path extrusionOk="0" h="78003" w="78003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0" name="Google Shape;70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5"/>
          <p:cNvGrpSpPr/>
          <p:nvPr/>
        </p:nvGrpSpPr>
        <p:grpSpPr>
          <a:xfrm>
            <a:off x="5927095" y="3726342"/>
            <a:ext cx="496453" cy="1135562"/>
            <a:chOff x="6341220" y="1244786"/>
            <a:chExt cx="496453" cy="1135562"/>
          </a:xfrm>
        </p:grpSpPr>
        <p:grpSp>
          <p:nvGrpSpPr>
            <p:cNvPr id="72" name="Google Shape;72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73" name="Google Shape;73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rect b="b" l="l" r="r" t="t"/>
                <a:pathLst>
                  <a:path extrusionOk="0" h="77998" w="77998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rect b="b" l="l" r="r" t="t"/>
                <a:pathLst>
                  <a:path extrusionOk="0" h="77995" w="77995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rect b="b" l="l" r="r" t="t"/>
                <a:pathLst>
                  <a:path extrusionOk="0" h="77999" w="77999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rect b="b" l="l" r="r" t="t"/>
                <a:pathLst>
                  <a:path extrusionOk="0" h="77997" w="77997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rect b="b" l="l" r="r" t="t"/>
                <a:pathLst>
                  <a:path extrusionOk="0" h="77999" w="77999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rect b="b" l="l" r="r" t="t"/>
                <a:pathLst>
                  <a:path extrusionOk="0" h="78003" w="78003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" name="Google Shape;88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5"/>
          <p:cNvGrpSpPr/>
          <p:nvPr/>
        </p:nvGrpSpPr>
        <p:grpSpPr>
          <a:xfrm>
            <a:off x="7310191" y="722067"/>
            <a:ext cx="362560" cy="829301"/>
            <a:chOff x="6341220" y="1244786"/>
            <a:chExt cx="496453" cy="1135562"/>
          </a:xfrm>
        </p:grpSpPr>
        <p:grpSp>
          <p:nvGrpSpPr>
            <p:cNvPr id="90" name="Google Shape;90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91" name="Google Shape;91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rect b="b" l="l" r="r" t="t"/>
                <a:pathLst>
                  <a:path extrusionOk="0" h="77998" w="77998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rect b="b" l="l" r="r" t="t"/>
                <a:pathLst>
                  <a:path extrusionOk="0" h="77995" w="77995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rect b="b" l="l" r="r" t="t"/>
                <a:pathLst>
                  <a:path extrusionOk="0" h="77999" w="77999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rect b="b" l="l" r="r" t="t"/>
                <a:pathLst>
                  <a:path extrusionOk="0" h="77997" w="77997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rect b="b" l="l" r="r" t="t"/>
                <a:pathLst>
                  <a:path extrusionOk="0" h="77999" w="77999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rect b="b" l="l" r="r" t="t"/>
                <a:pathLst>
                  <a:path extrusionOk="0" h="78003" w="78003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106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5"/>
          <p:cNvSpPr/>
          <p:nvPr/>
        </p:nvSpPr>
        <p:spPr>
          <a:xfrm>
            <a:off x="6103019" y="5969"/>
            <a:ext cx="3038756" cy="2320025"/>
          </a:xfrm>
          <a:custGeom>
            <a:rect b="b" l="l" r="r" t="t"/>
            <a:pathLst>
              <a:path extrusionOk="0" h="2320025" w="3038756">
                <a:moveTo>
                  <a:pt x="5622" y="0"/>
                </a:moveTo>
                <a:lnTo>
                  <a:pt x="3038756" y="0"/>
                </a:lnTo>
                <a:lnTo>
                  <a:pt x="3038756" y="2157313"/>
                </a:lnTo>
                <a:lnTo>
                  <a:pt x="2865496" y="2220727"/>
                </a:lnTo>
                <a:cubicBezTo>
                  <a:pt x="2658014" y="2285260"/>
                  <a:pt x="2437415" y="2320025"/>
                  <a:pt x="2208697" y="2320025"/>
                </a:cubicBezTo>
                <a:cubicBezTo>
                  <a:pt x="988867" y="2320025"/>
                  <a:pt x="0" y="1331158"/>
                  <a:pt x="0" y="111328"/>
                </a:cubicBezTo>
                <a:close/>
              </a:path>
            </a:pathLst>
          </a:custGeom>
          <a:solidFill>
            <a:schemeClr val="lt1">
              <a:alpha val="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4664718" y="992565"/>
            <a:ext cx="1149300" cy="1149300"/>
          </a:xfrm>
          <a:prstGeom prst="ellipse">
            <a:avLst/>
          </a:prstGeom>
          <a:solidFill>
            <a:schemeClr val="accent1">
              <a:alpha val="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1" y="12247"/>
            <a:ext cx="1369609" cy="1589202"/>
          </a:xfrm>
          <a:custGeom>
            <a:rect b="b" l="l" r="r" t="t"/>
            <a:pathLst>
              <a:path extrusionOk="0" h="1589202" w="1369609">
                <a:moveTo>
                  <a:pt x="0" y="0"/>
                </a:moveTo>
                <a:lnTo>
                  <a:pt x="1286956" y="0"/>
                </a:lnTo>
                <a:lnTo>
                  <a:pt x="1345951" y="190052"/>
                </a:lnTo>
                <a:cubicBezTo>
                  <a:pt x="1361463" y="265856"/>
                  <a:pt x="1369609" y="344343"/>
                  <a:pt x="1369609" y="424733"/>
                </a:cubicBezTo>
                <a:cubicBezTo>
                  <a:pt x="1369609" y="1067851"/>
                  <a:pt x="848258" y="1589202"/>
                  <a:pt x="205140" y="1589202"/>
                </a:cubicBezTo>
                <a:cubicBezTo>
                  <a:pt x="164945" y="1589202"/>
                  <a:pt x="125226" y="1587166"/>
                  <a:pt x="86080" y="1583190"/>
                </a:cubicBezTo>
                <a:lnTo>
                  <a:pt x="0" y="1570053"/>
                </a:lnTo>
                <a:close/>
              </a:path>
            </a:pathLst>
          </a:custGeom>
          <a:solidFill>
            <a:schemeClr val="accent1">
              <a:alpha val="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4264997" y="799493"/>
            <a:ext cx="680400" cy="680400"/>
          </a:xfrm>
          <a:prstGeom prst="ellipse">
            <a:avLst/>
          </a:prstGeom>
          <a:solidFill>
            <a:schemeClr val="accent1">
              <a:alpha val="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 rot="-10076821">
            <a:off x="7137594" y="5001646"/>
            <a:ext cx="56029" cy="56029"/>
          </a:xfrm>
          <a:custGeom>
            <a:rect b="b" l="l" r="r" t="t"/>
            <a:pathLst>
              <a:path extrusionOk="0" h="77998" w="77998">
                <a:moveTo>
                  <a:pt x="77999" y="38999"/>
                </a:moveTo>
                <a:cubicBezTo>
                  <a:pt x="77999" y="60538"/>
                  <a:pt x="60538" y="77999"/>
                  <a:pt x="38999" y="77999"/>
                </a:cubicBezTo>
                <a:cubicBezTo>
                  <a:pt x="17461" y="77999"/>
                  <a:pt x="0" y="60538"/>
                  <a:pt x="0" y="38999"/>
                </a:cubicBezTo>
                <a:cubicBezTo>
                  <a:pt x="0" y="17461"/>
                  <a:pt x="17461" y="0"/>
                  <a:pt x="38999" y="0"/>
                </a:cubicBezTo>
                <a:cubicBezTo>
                  <a:pt x="60538" y="0"/>
                  <a:pt x="77999" y="17461"/>
                  <a:pt x="77999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/>
          <p:nvPr/>
        </p:nvSpPr>
        <p:spPr>
          <a:xfrm rot="-8235408">
            <a:off x="7137532" y="4852836"/>
            <a:ext cx="56026" cy="56026"/>
          </a:xfrm>
          <a:custGeom>
            <a:rect b="b" l="l" r="r" t="t"/>
            <a:pathLst>
              <a:path extrusionOk="0" h="78001" w="78001">
                <a:moveTo>
                  <a:pt x="78001" y="39001"/>
                </a:moveTo>
                <a:cubicBezTo>
                  <a:pt x="78001" y="60540"/>
                  <a:pt x="60540" y="78001"/>
                  <a:pt x="39001" y="78001"/>
                </a:cubicBezTo>
                <a:cubicBezTo>
                  <a:pt x="17461" y="78001"/>
                  <a:pt x="0" y="60540"/>
                  <a:pt x="0" y="39001"/>
                </a:cubicBezTo>
                <a:cubicBezTo>
                  <a:pt x="0" y="17461"/>
                  <a:pt x="17461" y="0"/>
                  <a:pt x="39001" y="0"/>
                </a:cubicBezTo>
                <a:cubicBezTo>
                  <a:pt x="60540" y="0"/>
                  <a:pt x="78001" y="17461"/>
                  <a:pt x="78001" y="39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/>
          <p:nvPr/>
        </p:nvSpPr>
        <p:spPr>
          <a:xfrm rot="-9652212">
            <a:off x="7137513" y="4927317"/>
            <a:ext cx="55930" cy="55930"/>
          </a:xfrm>
          <a:custGeom>
            <a:rect b="b" l="l" r="r" t="t"/>
            <a:pathLst>
              <a:path extrusionOk="0" h="77995" w="77995">
                <a:moveTo>
                  <a:pt x="77996" y="38998"/>
                </a:moveTo>
                <a:cubicBezTo>
                  <a:pt x="77996" y="60536"/>
                  <a:pt x="60536" y="77996"/>
                  <a:pt x="38998" y="77996"/>
                </a:cubicBezTo>
                <a:cubicBezTo>
                  <a:pt x="17460" y="77996"/>
                  <a:pt x="0" y="60536"/>
                  <a:pt x="0" y="38998"/>
                </a:cubicBezTo>
                <a:cubicBezTo>
                  <a:pt x="0" y="17460"/>
                  <a:pt x="17460" y="0"/>
                  <a:pt x="38998" y="0"/>
                </a:cubicBezTo>
                <a:cubicBezTo>
                  <a:pt x="60536" y="0"/>
                  <a:pt x="77996" y="17460"/>
                  <a:pt x="77996" y="3899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/>
          <p:nvPr/>
        </p:nvSpPr>
        <p:spPr>
          <a:xfrm rot="-6741503">
            <a:off x="7137550" y="5076284"/>
            <a:ext cx="55874" cy="55874"/>
          </a:xfrm>
          <a:custGeom>
            <a:rect b="b" l="l" r="r" t="t"/>
            <a:pathLst>
              <a:path extrusionOk="0" h="77998" w="77998">
                <a:moveTo>
                  <a:pt x="77998" y="38999"/>
                </a:moveTo>
                <a:cubicBezTo>
                  <a:pt x="77998" y="60538"/>
                  <a:pt x="60538" y="77998"/>
                  <a:pt x="38999" y="77998"/>
                </a:cubicBezTo>
                <a:cubicBezTo>
                  <a:pt x="17461" y="77998"/>
                  <a:pt x="0" y="60538"/>
                  <a:pt x="0" y="38999"/>
                </a:cubicBezTo>
                <a:cubicBezTo>
                  <a:pt x="0" y="17461"/>
                  <a:pt x="17461" y="0"/>
                  <a:pt x="38999" y="0"/>
                </a:cubicBezTo>
                <a:cubicBezTo>
                  <a:pt x="60538" y="0"/>
                  <a:pt x="77998" y="17461"/>
                  <a:pt x="77998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/>
          <p:nvPr/>
        </p:nvSpPr>
        <p:spPr>
          <a:xfrm rot="-5400000">
            <a:off x="6991767" y="4927300"/>
            <a:ext cx="55964" cy="55964"/>
          </a:xfrm>
          <a:custGeom>
            <a:rect b="b" l="l" r="r" t="t"/>
            <a:pathLst>
              <a:path extrusionOk="0" h="77999" w="77999">
                <a:moveTo>
                  <a:pt x="78000" y="39000"/>
                </a:moveTo>
                <a:cubicBezTo>
                  <a:pt x="78000" y="60539"/>
                  <a:pt x="60539" y="78000"/>
                  <a:pt x="39000" y="78000"/>
                </a:cubicBezTo>
                <a:cubicBezTo>
                  <a:pt x="17461" y="78000"/>
                  <a:pt x="0" y="60539"/>
                  <a:pt x="0" y="39000"/>
                </a:cubicBezTo>
                <a:cubicBezTo>
                  <a:pt x="0" y="17461"/>
                  <a:pt x="17461" y="0"/>
                  <a:pt x="39000" y="0"/>
                </a:cubicBezTo>
                <a:cubicBezTo>
                  <a:pt x="60539" y="0"/>
                  <a:pt x="78000" y="17461"/>
                  <a:pt x="78000" y="3900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/>
          <p:nvPr/>
        </p:nvSpPr>
        <p:spPr>
          <a:xfrm rot="-9367123">
            <a:off x="7283072" y="4927496"/>
            <a:ext cx="55871" cy="55871"/>
          </a:xfrm>
          <a:custGeom>
            <a:rect b="b" l="l" r="r" t="t"/>
            <a:pathLst>
              <a:path extrusionOk="0" h="77997" w="77997">
                <a:moveTo>
                  <a:pt x="77997" y="38999"/>
                </a:moveTo>
                <a:cubicBezTo>
                  <a:pt x="77997" y="60537"/>
                  <a:pt x="60537" y="77997"/>
                  <a:pt x="38999" y="77997"/>
                </a:cubicBezTo>
                <a:cubicBezTo>
                  <a:pt x="17460" y="77997"/>
                  <a:pt x="0" y="60537"/>
                  <a:pt x="0" y="38999"/>
                </a:cubicBezTo>
                <a:cubicBezTo>
                  <a:pt x="0" y="17460"/>
                  <a:pt x="17460" y="0"/>
                  <a:pt x="38999" y="0"/>
                </a:cubicBezTo>
                <a:cubicBezTo>
                  <a:pt x="60537" y="0"/>
                  <a:pt x="77997" y="17460"/>
                  <a:pt x="77997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/>
          <p:nvPr/>
        </p:nvSpPr>
        <p:spPr>
          <a:xfrm rot="-8100000">
            <a:off x="7064831" y="4852870"/>
            <a:ext cx="55981" cy="55981"/>
          </a:xfrm>
          <a:custGeom>
            <a:rect b="b" l="l" r="r" t="t"/>
            <a:pathLst>
              <a:path extrusionOk="0" h="77999" w="77999">
                <a:moveTo>
                  <a:pt x="77999" y="39000"/>
                </a:moveTo>
                <a:cubicBezTo>
                  <a:pt x="77999" y="60538"/>
                  <a:pt x="60538" y="77999"/>
                  <a:pt x="39000" y="77999"/>
                </a:cubicBezTo>
                <a:cubicBezTo>
                  <a:pt x="17461" y="77999"/>
                  <a:pt x="0" y="60538"/>
                  <a:pt x="0" y="39000"/>
                </a:cubicBezTo>
                <a:cubicBezTo>
                  <a:pt x="0" y="17461"/>
                  <a:pt x="17461" y="0"/>
                  <a:pt x="39000" y="0"/>
                </a:cubicBezTo>
                <a:cubicBezTo>
                  <a:pt x="60538" y="0"/>
                  <a:pt x="77999" y="17461"/>
                  <a:pt x="77999" y="3900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 rot="-10001449">
            <a:off x="7210446" y="4852927"/>
            <a:ext cx="55909" cy="55909"/>
          </a:xfrm>
          <a:custGeom>
            <a:rect b="b" l="l" r="r" t="t"/>
            <a:pathLst>
              <a:path extrusionOk="0" h="78003" w="78003">
                <a:moveTo>
                  <a:pt x="78004" y="39002"/>
                </a:moveTo>
                <a:cubicBezTo>
                  <a:pt x="78004" y="60542"/>
                  <a:pt x="60542" y="78004"/>
                  <a:pt x="39002" y="78004"/>
                </a:cubicBezTo>
                <a:cubicBezTo>
                  <a:pt x="17462" y="78004"/>
                  <a:pt x="0" y="60542"/>
                  <a:pt x="0" y="39002"/>
                </a:cubicBezTo>
                <a:cubicBezTo>
                  <a:pt x="0" y="17462"/>
                  <a:pt x="17462" y="0"/>
                  <a:pt x="39002" y="0"/>
                </a:cubicBezTo>
                <a:cubicBezTo>
                  <a:pt x="60542" y="0"/>
                  <a:pt x="78004" y="17462"/>
                  <a:pt x="78004" y="3900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 rot="-8235408">
            <a:off x="7137414" y="4778280"/>
            <a:ext cx="56026" cy="56026"/>
          </a:xfrm>
          <a:custGeom>
            <a:rect b="b" l="l" r="r" t="t"/>
            <a:pathLst>
              <a:path extrusionOk="0" h="78001" w="78001">
                <a:moveTo>
                  <a:pt x="78001" y="39001"/>
                </a:moveTo>
                <a:cubicBezTo>
                  <a:pt x="78001" y="60540"/>
                  <a:pt x="60540" y="78001"/>
                  <a:pt x="39001" y="78001"/>
                </a:cubicBezTo>
                <a:cubicBezTo>
                  <a:pt x="17461" y="78001"/>
                  <a:pt x="0" y="60540"/>
                  <a:pt x="0" y="39001"/>
                </a:cubicBezTo>
                <a:cubicBezTo>
                  <a:pt x="0" y="17461"/>
                  <a:pt x="17461" y="0"/>
                  <a:pt x="39001" y="0"/>
                </a:cubicBezTo>
                <a:cubicBezTo>
                  <a:pt x="60540" y="0"/>
                  <a:pt x="78001" y="17461"/>
                  <a:pt x="78001" y="39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7042961" y="5068652"/>
            <a:ext cx="247518" cy="74849"/>
          </a:xfrm>
          <a:custGeom>
            <a:rect b="b" l="l" r="r" t="t"/>
            <a:pathLst>
              <a:path extrusionOk="0" h="74849" w="247518">
                <a:moveTo>
                  <a:pt x="123759" y="0"/>
                </a:moveTo>
                <a:cubicBezTo>
                  <a:pt x="163562" y="0"/>
                  <a:pt x="199597" y="16186"/>
                  <a:pt x="225681" y="42355"/>
                </a:cubicBezTo>
                <a:lnTo>
                  <a:pt x="247518" y="74849"/>
                </a:lnTo>
                <a:lnTo>
                  <a:pt x="0" y="74849"/>
                </a:lnTo>
                <a:lnTo>
                  <a:pt x="21838" y="42355"/>
                </a:lnTo>
                <a:cubicBezTo>
                  <a:pt x="47922" y="16186"/>
                  <a:pt x="83956" y="0"/>
                  <a:pt x="123759" y="0"/>
                </a:cubicBezTo>
                <a:close/>
              </a:path>
            </a:pathLst>
          </a:custGeom>
          <a:solidFill>
            <a:srgbClr val="0D4E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5"/>
          <p:cNvGrpSpPr/>
          <p:nvPr/>
        </p:nvGrpSpPr>
        <p:grpSpPr>
          <a:xfrm>
            <a:off x="1050733" y="503642"/>
            <a:ext cx="382170" cy="874155"/>
            <a:chOff x="6341220" y="1244786"/>
            <a:chExt cx="496453" cy="1135562"/>
          </a:xfrm>
        </p:grpSpPr>
        <p:grpSp>
          <p:nvGrpSpPr>
            <p:cNvPr id="122" name="Google Shape;122;p5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123" name="Google Shape;123;p5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rect b="b" l="l" r="r" t="t"/>
                <a:pathLst>
                  <a:path extrusionOk="0" h="77998" w="77998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rect b="b" l="l" r="r" t="t"/>
                <a:pathLst>
                  <a:path extrusionOk="0" h="77995" w="77995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rect b="b" l="l" r="r" t="t"/>
                <a:pathLst>
                  <a:path extrusionOk="0" h="77999" w="77999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rect b="b" l="l" r="r" t="t"/>
                <a:pathLst>
                  <a:path extrusionOk="0" h="77997" w="77997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rect b="b" l="l" r="r" t="t"/>
                <a:pathLst>
                  <a:path extrusionOk="0" h="77999" w="77999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rect b="b" l="l" r="r" t="t"/>
                <a:pathLst>
                  <a:path extrusionOk="0" h="78003" w="78003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" name="Google Shape;138;p5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9" name="Google Shape;139;p5"/>
          <p:cNvCxnSpPr/>
          <p:nvPr/>
        </p:nvCxnSpPr>
        <p:spPr>
          <a:xfrm>
            <a:off x="496475" y="2758025"/>
            <a:ext cx="1997100" cy="0"/>
          </a:xfrm>
          <a:prstGeom prst="straightConnector1">
            <a:avLst/>
          </a:prstGeom>
          <a:noFill/>
          <a:ln cap="flat" cmpd="sng" w="9525">
            <a:solidFill>
              <a:srgbClr val="23AF7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5"/>
          <p:cNvSpPr txBox="1"/>
          <p:nvPr>
            <p:ph type="ctrTitle"/>
          </p:nvPr>
        </p:nvSpPr>
        <p:spPr>
          <a:xfrm>
            <a:off x="384050" y="1426475"/>
            <a:ext cx="5974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3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9pPr>
          </a:lstStyle>
          <a:p/>
        </p:txBody>
      </p:sp>
      <p:sp>
        <p:nvSpPr>
          <p:cNvPr id="141" name="Google Shape;141;p5"/>
          <p:cNvSpPr txBox="1"/>
          <p:nvPr>
            <p:ph idx="1" type="subTitle"/>
          </p:nvPr>
        </p:nvSpPr>
        <p:spPr>
          <a:xfrm>
            <a:off x="384048" y="2807208"/>
            <a:ext cx="50292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light">
  <p:cSld name="TITLE_AND_BODY_1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/>
          <p:nvPr/>
        </p:nvSpPr>
        <p:spPr>
          <a:xfrm>
            <a:off x="0" y="0"/>
            <a:ext cx="9144000" cy="841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 txBox="1"/>
          <p:nvPr>
            <p:ph idx="12" type="sldNum"/>
          </p:nvPr>
        </p:nvSpPr>
        <p:spPr>
          <a:xfrm>
            <a:off x="8293608" y="4791456"/>
            <a:ext cx="4572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9"/>
          <p:cNvSpPr txBox="1"/>
          <p:nvPr>
            <p:ph type="title"/>
          </p:nvPr>
        </p:nvSpPr>
        <p:spPr>
          <a:xfrm>
            <a:off x="338325" y="173726"/>
            <a:ext cx="85206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i="0" sz="1600" u="none" cap="none" strike="noStrike">
                <a:solidFill>
                  <a:schemeClr val="lt1"/>
                </a:solidFill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6" name="Google Shape;146;p9"/>
          <p:cNvSpPr txBox="1"/>
          <p:nvPr>
            <p:ph idx="1" type="body"/>
          </p:nvPr>
        </p:nvSpPr>
        <p:spPr>
          <a:xfrm>
            <a:off x="338328" y="841248"/>
            <a:ext cx="85206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AND_BODY_1_5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>
            <p:ph type="title"/>
          </p:nvPr>
        </p:nvSpPr>
        <p:spPr>
          <a:xfrm>
            <a:off x="338325" y="173726"/>
            <a:ext cx="85206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9" name="Google Shape;149;p6"/>
          <p:cNvSpPr txBox="1"/>
          <p:nvPr>
            <p:ph idx="12" type="sldNum"/>
          </p:nvPr>
        </p:nvSpPr>
        <p:spPr>
          <a:xfrm>
            <a:off x="8293608" y="4808675"/>
            <a:ext cx="4572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utral 1 1" showMasterSp="0">
  <p:cSld name="1_Title slide logo banner_1_1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8"/>
          <p:cNvPicPr preferRelativeResize="0"/>
          <p:nvPr/>
        </p:nvPicPr>
        <p:blipFill rotWithShape="1">
          <a:blip r:embed="rId2">
            <a:alphaModFix/>
          </a:blip>
          <a:srcRect b="8524" l="0" r="2257" t="0"/>
          <a:stretch/>
        </p:blipFill>
        <p:spPr>
          <a:xfrm>
            <a:off x="-6725" y="200"/>
            <a:ext cx="91485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/>
          <p:nvPr/>
        </p:nvSpPr>
        <p:spPr>
          <a:xfrm>
            <a:off x="-2250" y="-125"/>
            <a:ext cx="91485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chemeClr val="dk2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997621" y="-10633"/>
            <a:ext cx="5146379" cy="51515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8"/>
          <p:cNvCxnSpPr/>
          <p:nvPr/>
        </p:nvCxnSpPr>
        <p:spPr>
          <a:xfrm>
            <a:off x="306125" y="4695575"/>
            <a:ext cx="8460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5" name="Google Shape;155;p8"/>
          <p:cNvPicPr preferRelativeResize="0"/>
          <p:nvPr/>
        </p:nvPicPr>
        <p:blipFill rotWithShape="1">
          <a:blip r:embed="rId4">
            <a:alphaModFix/>
          </a:blip>
          <a:srcRect b="29525" l="0" r="0" t="29528"/>
          <a:stretch/>
        </p:blipFill>
        <p:spPr>
          <a:xfrm>
            <a:off x="339875" y="4785346"/>
            <a:ext cx="1312553" cy="2450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8"/>
          <p:cNvGrpSpPr/>
          <p:nvPr/>
        </p:nvGrpSpPr>
        <p:grpSpPr>
          <a:xfrm>
            <a:off x="6525120" y="1519783"/>
            <a:ext cx="496453" cy="1135562"/>
            <a:chOff x="6341220" y="1244786"/>
            <a:chExt cx="496453" cy="1135562"/>
          </a:xfrm>
        </p:grpSpPr>
        <p:grpSp>
          <p:nvGrpSpPr>
            <p:cNvPr id="157" name="Google Shape;157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158" name="Google Shape;158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rect b="b" l="l" r="r" t="t"/>
                <a:pathLst>
                  <a:path extrusionOk="0" h="77998" w="77998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rect b="b" l="l" r="r" t="t"/>
                <a:pathLst>
                  <a:path extrusionOk="0" h="77995" w="77995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rect b="b" l="l" r="r" t="t"/>
                <a:pathLst>
                  <a:path extrusionOk="0" h="77999" w="77999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rect b="b" l="l" r="r" t="t"/>
                <a:pathLst>
                  <a:path extrusionOk="0" h="77997" w="77997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rect b="b" l="l" r="r" t="t"/>
                <a:pathLst>
                  <a:path extrusionOk="0" h="77999" w="77999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rect b="b" l="l" r="r" t="t"/>
                <a:pathLst>
                  <a:path extrusionOk="0" h="78003" w="78003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3" name="Google Shape;173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8"/>
          <p:cNvGrpSpPr/>
          <p:nvPr/>
        </p:nvGrpSpPr>
        <p:grpSpPr>
          <a:xfrm>
            <a:off x="7486928" y="2698648"/>
            <a:ext cx="731226" cy="1672570"/>
            <a:chOff x="6341220" y="1244786"/>
            <a:chExt cx="496453" cy="1135562"/>
          </a:xfrm>
        </p:grpSpPr>
        <p:grpSp>
          <p:nvGrpSpPr>
            <p:cNvPr id="175" name="Google Shape;175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176" name="Google Shape;176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rect b="b" l="l" r="r" t="t"/>
                <a:pathLst>
                  <a:path extrusionOk="0" h="77998" w="77998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rect b="b" l="l" r="r" t="t"/>
                <a:pathLst>
                  <a:path extrusionOk="0" h="77995" w="77995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rect b="b" l="l" r="r" t="t"/>
                <a:pathLst>
                  <a:path extrusionOk="0" h="77999" w="77999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rect b="b" l="l" r="r" t="t"/>
                <a:pathLst>
                  <a:path extrusionOk="0" h="77997" w="77997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rect b="b" l="l" r="r" t="t"/>
                <a:pathLst>
                  <a:path extrusionOk="0" h="77999" w="77999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rect b="b" l="l" r="r" t="t"/>
                <a:pathLst>
                  <a:path extrusionOk="0" h="78003" w="78003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" name="Google Shape;191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8"/>
          <p:cNvGrpSpPr/>
          <p:nvPr/>
        </p:nvGrpSpPr>
        <p:grpSpPr>
          <a:xfrm>
            <a:off x="8379458" y="1459462"/>
            <a:ext cx="302688" cy="692353"/>
            <a:chOff x="6341220" y="1244786"/>
            <a:chExt cx="496453" cy="1135562"/>
          </a:xfrm>
        </p:grpSpPr>
        <p:grpSp>
          <p:nvGrpSpPr>
            <p:cNvPr id="193" name="Google Shape;193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194" name="Google Shape;194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rect b="b" l="l" r="r" t="t"/>
                <a:pathLst>
                  <a:path extrusionOk="0" h="77998" w="77998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rect b="b" l="l" r="r" t="t"/>
                <a:pathLst>
                  <a:path extrusionOk="0" h="77995" w="77995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rect b="b" l="l" r="r" t="t"/>
                <a:pathLst>
                  <a:path extrusionOk="0" h="77999" w="77999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rect b="b" l="l" r="r" t="t"/>
                <a:pathLst>
                  <a:path extrusionOk="0" h="77997" w="77997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rect b="b" l="l" r="r" t="t"/>
                <a:pathLst>
                  <a:path extrusionOk="0" h="77999" w="77999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rect b="b" l="l" r="r" t="t"/>
                <a:pathLst>
                  <a:path extrusionOk="0" h="78003" w="78003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9" name="Google Shape;209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8"/>
          <p:cNvGrpSpPr/>
          <p:nvPr/>
        </p:nvGrpSpPr>
        <p:grpSpPr>
          <a:xfrm>
            <a:off x="5927095" y="3726342"/>
            <a:ext cx="496453" cy="1135562"/>
            <a:chOff x="6341220" y="1244786"/>
            <a:chExt cx="496453" cy="1135562"/>
          </a:xfrm>
        </p:grpSpPr>
        <p:grpSp>
          <p:nvGrpSpPr>
            <p:cNvPr id="211" name="Google Shape;211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212" name="Google Shape;212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rect b="b" l="l" r="r" t="t"/>
                <a:pathLst>
                  <a:path extrusionOk="0" h="77998" w="77998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rect b="b" l="l" r="r" t="t"/>
                <a:pathLst>
                  <a:path extrusionOk="0" h="77995" w="77995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rect b="b" l="l" r="r" t="t"/>
                <a:pathLst>
                  <a:path extrusionOk="0" h="77999" w="77999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rect b="b" l="l" r="r" t="t"/>
                <a:pathLst>
                  <a:path extrusionOk="0" h="77997" w="77997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rect b="b" l="l" r="r" t="t"/>
                <a:pathLst>
                  <a:path extrusionOk="0" h="77999" w="77999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rect b="b" l="l" r="r" t="t"/>
                <a:pathLst>
                  <a:path extrusionOk="0" h="78003" w="78003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" name="Google Shape;227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7310191" y="722067"/>
            <a:ext cx="362560" cy="829301"/>
            <a:chOff x="6341220" y="1244786"/>
            <a:chExt cx="496453" cy="1135562"/>
          </a:xfrm>
        </p:grpSpPr>
        <p:grpSp>
          <p:nvGrpSpPr>
            <p:cNvPr id="229" name="Google Shape;229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230" name="Google Shape;230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rect b="b" l="l" r="r" t="t"/>
                <a:pathLst>
                  <a:path extrusionOk="0" h="77998" w="77998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rect b="b" l="l" r="r" t="t"/>
                <a:pathLst>
                  <a:path extrusionOk="0" h="77995" w="77995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rect b="b" l="l" r="r" t="t"/>
                <a:pathLst>
                  <a:path extrusionOk="0" h="77999" w="77999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rect b="b" l="l" r="r" t="t"/>
                <a:pathLst>
                  <a:path extrusionOk="0" h="77997" w="77997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rect b="b" l="l" r="r" t="t"/>
                <a:pathLst>
                  <a:path extrusionOk="0" h="77999" w="77999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rect b="b" l="l" r="r" t="t"/>
                <a:pathLst>
                  <a:path extrusionOk="0" h="78003" w="78003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5" name="Google Shape;245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8"/>
          <p:cNvSpPr/>
          <p:nvPr/>
        </p:nvSpPr>
        <p:spPr>
          <a:xfrm>
            <a:off x="6103019" y="5969"/>
            <a:ext cx="3038756" cy="2320025"/>
          </a:xfrm>
          <a:custGeom>
            <a:rect b="b" l="l" r="r" t="t"/>
            <a:pathLst>
              <a:path extrusionOk="0" h="2320025" w="3038756">
                <a:moveTo>
                  <a:pt x="5622" y="0"/>
                </a:moveTo>
                <a:lnTo>
                  <a:pt x="3038756" y="0"/>
                </a:lnTo>
                <a:lnTo>
                  <a:pt x="3038756" y="2157313"/>
                </a:lnTo>
                <a:lnTo>
                  <a:pt x="2865496" y="2220727"/>
                </a:lnTo>
                <a:cubicBezTo>
                  <a:pt x="2658014" y="2285260"/>
                  <a:pt x="2437415" y="2320025"/>
                  <a:pt x="2208697" y="2320025"/>
                </a:cubicBezTo>
                <a:cubicBezTo>
                  <a:pt x="988867" y="2320025"/>
                  <a:pt x="0" y="1331158"/>
                  <a:pt x="0" y="111328"/>
                </a:cubicBezTo>
                <a:close/>
              </a:path>
            </a:pathLst>
          </a:custGeom>
          <a:solidFill>
            <a:schemeClr val="lt1">
              <a:alpha val="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4664718" y="992565"/>
            <a:ext cx="1149300" cy="1149300"/>
          </a:xfrm>
          <a:prstGeom prst="ellipse">
            <a:avLst/>
          </a:prstGeom>
          <a:solidFill>
            <a:schemeClr val="accent1">
              <a:alpha val="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1" y="12247"/>
            <a:ext cx="1369609" cy="1589202"/>
          </a:xfrm>
          <a:custGeom>
            <a:rect b="b" l="l" r="r" t="t"/>
            <a:pathLst>
              <a:path extrusionOk="0" h="1589202" w="1369609">
                <a:moveTo>
                  <a:pt x="0" y="0"/>
                </a:moveTo>
                <a:lnTo>
                  <a:pt x="1286956" y="0"/>
                </a:lnTo>
                <a:lnTo>
                  <a:pt x="1345951" y="190052"/>
                </a:lnTo>
                <a:cubicBezTo>
                  <a:pt x="1361463" y="265856"/>
                  <a:pt x="1369609" y="344343"/>
                  <a:pt x="1369609" y="424733"/>
                </a:cubicBezTo>
                <a:cubicBezTo>
                  <a:pt x="1369609" y="1067851"/>
                  <a:pt x="848258" y="1589202"/>
                  <a:pt x="205140" y="1589202"/>
                </a:cubicBezTo>
                <a:cubicBezTo>
                  <a:pt x="164945" y="1589202"/>
                  <a:pt x="125226" y="1587166"/>
                  <a:pt x="86080" y="1583190"/>
                </a:cubicBezTo>
                <a:lnTo>
                  <a:pt x="0" y="1570053"/>
                </a:lnTo>
                <a:close/>
              </a:path>
            </a:pathLst>
          </a:custGeom>
          <a:solidFill>
            <a:schemeClr val="accent1">
              <a:alpha val="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"/>
          <p:cNvSpPr/>
          <p:nvPr/>
        </p:nvSpPr>
        <p:spPr>
          <a:xfrm>
            <a:off x="4264997" y="799493"/>
            <a:ext cx="680400" cy="680400"/>
          </a:xfrm>
          <a:prstGeom prst="ellipse">
            <a:avLst/>
          </a:prstGeom>
          <a:solidFill>
            <a:schemeClr val="accent1">
              <a:alpha val="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"/>
          <p:cNvSpPr/>
          <p:nvPr/>
        </p:nvSpPr>
        <p:spPr>
          <a:xfrm rot="-10076821">
            <a:off x="7137594" y="5001646"/>
            <a:ext cx="56029" cy="56029"/>
          </a:xfrm>
          <a:custGeom>
            <a:rect b="b" l="l" r="r" t="t"/>
            <a:pathLst>
              <a:path extrusionOk="0" h="77998" w="77998">
                <a:moveTo>
                  <a:pt x="77999" y="38999"/>
                </a:moveTo>
                <a:cubicBezTo>
                  <a:pt x="77999" y="60538"/>
                  <a:pt x="60538" y="77999"/>
                  <a:pt x="38999" y="77999"/>
                </a:cubicBezTo>
                <a:cubicBezTo>
                  <a:pt x="17461" y="77999"/>
                  <a:pt x="0" y="60538"/>
                  <a:pt x="0" y="38999"/>
                </a:cubicBezTo>
                <a:cubicBezTo>
                  <a:pt x="0" y="17461"/>
                  <a:pt x="17461" y="0"/>
                  <a:pt x="38999" y="0"/>
                </a:cubicBezTo>
                <a:cubicBezTo>
                  <a:pt x="60538" y="0"/>
                  <a:pt x="77999" y="17461"/>
                  <a:pt x="77999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/>
          <p:nvPr/>
        </p:nvSpPr>
        <p:spPr>
          <a:xfrm rot="-8235408">
            <a:off x="7137532" y="4852836"/>
            <a:ext cx="56026" cy="56026"/>
          </a:xfrm>
          <a:custGeom>
            <a:rect b="b" l="l" r="r" t="t"/>
            <a:pathLst>
              <a:path extrusionOk="0" h="78001" w="78001">
                <a:moveTo>
                  <a:pt x="78001" y="39001"/>
                </a:moveTo>
                <a:cubicBezTo>
                  <a:pt x="78001" y="60540"/>
                  <a:pt x="60540" y="78001"/>
                  <a:pt x="39001" y="78001"/>
                </a:cubicBezTo>
                <a:cubicBezTo>
                  <a:pt x="17461" y="78001"/>
                  <a:pt x="0" y="60540"/>
                  <a:pt x="0" y="39001"/>
                </a:cubicBezTo>
                <a:cubicBezTo>
                  <a:pt x="0" y="17461"/>
                  <a:pt x="17461" y="0"/>
                  <a:pt x="39001" y="0"/>
                </a:cubicBezTo>
                <a:cubicBezTo>
                  <a:pt x="60540" y="0"/>
                  <a:pt x="78001" y="17461"/>
                  <a:pt x="78001" y="39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/>
          <p:nvPr/>
        </p:nvSpPr>
        <p:spPr>
          <a:xfrm rot="-9652212">
            <a:off x="7137513" y="4927317"/>
            <a:ext cx="55930" cy="55930"/>
          </a:xfrm>
          <a:custGeom>
            <a:rect b="b" l="l" r="r" t="t"/>
            <a:pathLst>
              <a:path extrusionOk="0" h="77995" w="77995">
                <a:moveTo>
                  <a:pt x="77996" y="38998"/>
                </a:moveTo>
                <a:cubicBezTo>
                  <a:pt x="77996" y="60536"/>
                  <a:pt x="60536" y="77996"/>
                  <a:pt x="38998" y="77996"/>
                </a:cubicBezTo>
                <a:cubicBezTo>
                  <a:pt x="17460" y="77996"/>
                  <a:pt x="0" y="60536"/>
                  <a:pt x="0" y="38998"/>
                </a:cubicBezTo>
                <a:cubicBezTo>
                  <a:pt x="0" y="17460"/>
                  <a:pt x="17460" y="0"/>
                  <a:pt x="38998" y="0"/>
                </a:cubicBezTo>
                <a:cubicBezTo>
                  <a:pt x="60536" y="0"/>
                  <a:pt x="77996" y="17460"/>
                  <a:pt x="77996" y="3899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/>
          <p:nvPr/>
        </p:nvSpPr>
        <p:spPr>
          <a:xfrm rot="-6741503">
            <a:off x="7137550" y="5076284"/>
            <a:ext cx="55874" cy="55874"/>
          </a:xfrm>
          <a:custGeom>
            <a:rect b="b" l="l" r="r" t="t"/>
            <a:pathLst>
              <a:path extrusionOk="0" h="77998" w="77998">
                <a:moveTo>
                  <a:pt x="77998" y="38999"/>
                </a:moveTo>
                <a:cubicBezTo>
                  <a:pt x="77998" y="60538"/>
                  <a:pt x="60538" y="77998"/>
                  <a:pt x="38999" y="77998"/>
                </a:cubicBezTo>
                <a:cubicBezTo>
                  <a:pt x="17461" y="77998"/>
                  <a:pt x="0" y="60538"/>
                  <a:pt x="0" y="38999"/>
                </a:cubicBezTo>
                <a:cubicBezTo>
                  <a:pt x="0" y="17461"/>
                  <a:pt x="17461" y="0"/>
                  <a:pt x="38999" y="0"/>
                </a:cubicBezTo>
                <a:cubicBezTo>
                  <a:pt x="60538" y="0"/>
                  <a:pt x="77998" y="17461"/>
                  <a:pt x="77998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"/>
          <p:cNvSpPr/>
          <p:nvPr/>
        </p:nvSpPr>
        <p:spPr>
          <a:xfrm rot="-5400000">
            <a:off x="6991767" y="4927300"/>
            <a:ext cx="55964" cy="55964"/>
          </a:xfrm>
          <a:custGeom>
            <a:rect b="b" l="l" r="r" t="t"/>
            <a:pathLst>
              <a:path extrusionOk="0" h="77999" w="77999">
                <a:moveTo>
                  <a:pt x="78000" y="39000"/>
                </a:moveTo>
                <a:cubicBezTo>
                  <a:pt x="78000" y="60539"/>
                  <a:pt x="60539" y="78000"/>
                  <a:pt x="39000" y="78000"/>
                </a:cubicBezTo>
                <a:cubicBezTo>
                  <a:pt x="17461" y="78000"/>
                  <a:pt x="0" y="60539"/>
                  <a:pt x="0" y="39000"/>
                </a:cubicBezTo>
                <a:cubicBezTo>
                  <a:pt x="0" y="17461"/>
                  <a:pt x="17461" y="0"/>
                  <a:pt x="39000" y="0"/>
                </a:cubicBezTo>
                <a:cubicBezTo>
                  <a:pt x="60539" y="0"/>
                  <a:pt x="78000" y="17461"/>
                  <a:pt x="78000" y="3900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/>
          <p:nvPr/>
        </p:nvSpPr>
        <p:spPr>
          <a:xfrm rot="-9367123">
            <a:off x="7283072" y="4927496"/>
            <a:ext cx="55871" cy="55871"/>
          </a:xfrm>
          <a:custGeom>
            <a:rect b="b" l="l" r="r" t="t"/>
            <a:pathLst>
              <a:path extrusionOk="0" h="77997" w="77997">
                <a:moveTo>
                  <a:pt x="77997" y="38999"/>
                </a:moveTo>
                <a:cubicBezTo>
                  <a:pt x="77997" y="60537"/>
                  <a:pt x="60537" y="77997"/>
                  <a:pt x="38999" y="77997"/>
                </a:cubicBezTo>
                <a:cubicBezTo>
                  <a:pt x="17460" y="77997"/>
                  <a:pt x="0" y="60537"/>
                  <a:pt x="0" y="38999"/>
                </a:cubicBezTo>
                <a:cubicBezTo>
                  <a:pt x="0" y="17460"/>
                  <a:pt x="17460" y="0"/>
                  <a:pt x="38999" y="0"/>
                </a:cubicBezTo>
                <a:cubicBezTo>
                  <a:pt x="60537" y="0"/>
                  <a:pt x="77997" y="17460"/>
                  <a:pt x="77997" y="3899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8"/>
          <p:cNvSpPr/>
          <p:nvPr/>
        </p:nvSpPr>
        <p:spPr>
          <a:xfrm rot="-8100000">
            <a:off x="7064831" y="4852870"/>
            <a:ext cx="55981" cy="55981"/>
          </a:xfrm>
          <a:custGeom>
            <a:rect b="b" l="l" r="r" t="t"/>
            <a:pathLst>
              <a:path extrusionOk="0" h="77999" w="77999">
                <a:moveTo>
                  <a:pt x="77999" y="39000"/>
                </a:moveTo>
                <a:cubicBezTo>
                  <a:pt x="77999" y="60538"/>
                  <a:pt x="60538" y="77999"/>
                  <a:pt x="39000" y="77999"/>
                </a:cubicBezTo>
                <a:cubicBezTo>
                  <a:pt x="17461" y="77999"/>
                  <a:pt x="0" y="60538"/>
                  <a:pt x="0" y="39000"/>
                </a:cubicBezTo>
                <a:cubicBezTo>
                  <a:pt x="0" y="17461"/>
                  <a:pt x="17461" y="0"/>
                  <a:pt x="39000" y="0"/>
                </a:cubicBezTo>
                <a:cubicBezTo>
                  <a:pt x="60538" y="0"/>
                  <a:pt x="77999" y="17461"/>
                  <a:pt x="77999" y="3900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/>
          <p:nvPr/>
        </p:nvSpPr>
        <p:spPr>
          <a:xfrm rot="-10001449">
            <a:off x="7210446" y="4852927"/>
            <a:ext cx="55909" cy="55909"/>
          </a:xfrm>
          <a:custGeom>
            <a:rect b="b" l="l" r="r" t="t"/>
            <a:pathLst>
              <a:path extrusionOk="0" h="78003" w="78003">
                <a:moveTo>
                  <a:pt x="78004" y="39002"/>
                </a:moveTo>
                <a:cubicBezTo>
                  <a:pt x="78004" y="60542"/>
                  <a:pt x="60542" y="78004"/>
                  <a:pt x="39002" y="78004"/>
                </a:cubicBezTo>
                <a:cubicBezTo>
                  <a:pt x="17462" y="78004"/>
                  <a:pt x="0" y="60542"/>
                  <a:pt x="0" y="39002"/>
                </a:cubicBezTo>
                <a:cubicBezTo>
                  <a:pt x="0" y="17462"/>
                  <a:pt x="17462" y="0"/>
                  <a:pt x="39002" y="0"/>
                </a:cubicBezTo>
                <a:cubicBezTo>
                  <a:pt x="60542" y="0"/>
                  <a:pt x="78004" y="17462"/>
                  <a:pt x="78004" y="3900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8"/>
          <p:cNvSpPr/>
          <p:nvPr/>
        </p:nvSpPr>
        <p:spPr>
          <a:xfrm rot="-8235408">
            <a:off x="7137414" y="4778280"/>
            <a:ext cx="56026" cy="56026"/>
          </a:xfrm>
          <a:custGeom>
            <a:rect b="b" l="l" r="r" t="t"/>
            <a:pathLst>
              <a:path extrusionOk="0" h="78001" w="78001">
                <a:moveTo>
                  <a:pt x="78001" y="39001"/>
                </a:moveTo>
                <a:cubicBezTo>
                  <a:pt x="78001" y="60540"/>
                  <a:pt x="60540" y="78001"/>
                  <a:pt x="39001" y="78001"/>
                </a:cubicBezTo>
                <a:cubicBezTo>
                  <a:pt x="17461" y="78001"/>
                  <a:pt x="0" y="60540"/>
                  <a:pt x="0" y="39001"/>
                </a:cubicBezTo>
                <a:cubicBezTo>
                  <a:pt x="0" y="17461"/>
                  <a:pt x="17461" y="0"/>
                  <a:pt x="39001" y="0"/>
                </a:cubicBezTo>
                <a:cubicBezTo>
                  <a:pt x="60540" y="0"/>
                  <a:pt x="78001" y="17461"/>
                  <a:pt x="78001" y="390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"/>
          <p:cNvSpPr/>
          <p:nvPr/>
        </p:nvSpPr>
        <p:spPr>
          <a:xfrm>
            <a:off x="7042961" y="5068652"/>
            <a:ext cx="247518" cy="74849"/>
          </a:xfrm>
          <a:custGeom>
            <a:rect b="b" l="l" r="r" t="t"/>
            <a:pathLst>
              <a:path extrusionOk="0" h="74849" w="247518">
                <a:moveTo>
                  <a:pt x="123759" y="0"/>
                </a:moveTo>
                <a:cubicBezTo>
                  <a:pt x="163562" y="0"/>
                  <a:pt x="199597" y="16186"/>
                  <a:pt x="225681" y="42355"/>
                </a:cubicBezTo>
                <a:lnTo>
                  <a:pt x="247518" y="74849"/>
                </a:lnTo>
                <a:lnTo>
                  <a:pt x="0" y="74849"/>
                </a:lnTo>
                <a:lnTo>
                  <a:pt x="21838" y="42355"/>
                </a:lnTo>
                <a:cubicBezTo>
                  <a:pt x="47922" y="16186"/>
                  <a:pt x="83956" y="0"/>
                  <a:pt x="123759" y="0"/>
                </a:cubicBezTo>
                <a:close/>
              </a:path>
            </a:pathLst>
          </a:custGeom>
          <a:solidFill>
            <a:srgbClr val="0D4E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8"/>
          <p:cNvGrpSpPr/>
          <p:nvPr/>
        </p:nvGrpSpPr>
        <p:grpSpPr>
          <a:xfrm>
            <a:off x="1050733" y="503642"/>
            <a:ext cx="382170" cy="874155"/>
            <a:chOff x="6341220" y="1244786"/>
            <a:chExt cx="496453" cy="1135562"/>
          </a:xfrm>
        </p:grpSpPr>
        <p:grpSp>
          <p:nvGrpSpPr>
            <p:cNvPr id="261" name="Google Shape;261;p8"/>
            <p:cNvGrpSpPr/>
            <p:nvPr/>
          </p:nvGrpSpPr>
          <p:grpSpPr>
            <a:xfrm>
              <a:off x="6341220" y="1244786"/>
              <a:ext cx="496453" cy="1135562"/>
              <a:chOff x="6341220" y="1244786"/>
              <a:chExt cx="496453" cy="1135562"/>
            </a:xfrm>
          </p:grpSpPr>
          <p:sp>
            <p:nvSpPr>
              <p:cNvPr id="262" name="Google Shape;262;p8"/>
              <p:cNvSpPr/>
              <p:nvPr/>
            </p:nvSpPr>
            <p:spPr>
              <a:xfrm rot="-6740003">
                <a:off x="6544499" y="1981077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 rot="-6740003">
                <a:off x="6544426" y="1776563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 rot="-10080922">
                <a:off x="6544591" y="1572315"/>
                <a:ext cx="77942" cy="77942"/>
              </a:xfrm>
              <a:custGeom>
                <a:rect b="b" l="l" r="r" t="t"/>
                <a:pathLst>
                  <a:path extrusionOk="0" h="77998" w="77998">
                    <a:moveTo>
                      <a:pt x="77999" y="38999"/>
                    </a:moveTo>
                    <a:cubicBezTo>
                      <a:pt x="77999" y="60538"/>
                      <a:pt x="60538" y="77999"/>
                      <a:pt x="38999" y="77999"/>
                    </a:cubicBezTo>
                    <a:cubicBezTo>
                      <a:pt x="17461" y="77999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9" y="17461"/>
                      <a:pt x="77999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-8227716">
                <a:off x="6544613" y="1364825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-9653141">
                <a:off x="6544343" y="1468451"/>
                <a:ext cx="78006" cy="78006"/>
              </a:xfrm>
              <a:custGeom>
                <a:rect b="b" l="l" r="r" t="t"/>
                <a:pathLst>
                  <a:path extrusionOk="0" h="77995" w="77995">
                    <a:moveTo>
                      <a:pt x="77996" y="38998"/>
                    </a:moveTo>
                    <a:cubicBezTo>
                      <a:pt x="77996" y="60536"/>
                      <a:pt x="60536" y="77996"/>
                      <a:pt x="38998" y="77996"/>
                    </a:cubicBezTo>
                    <a:cubicBezTo>
                      <a:pt x="17460" y="77996"/>
                      <a:pt x="0" y="60536"/>
                      <a:pt x="0" y="38998"/>
                    </a:cubicBezTo>
                    <a:cubicBezTo>
                      <a:pt x="0" y="17460"/>
                      <a:pt x="17460" y="0"/>
                      <a:pt x="38998" y="0"/>
                    </a:cubicBezTo>
                    <a:cubicBezTo>
                      <a:pt x="60536" y="0"/>
                      <a:pt x="77996" y="17460"/>
                      <a:pt x="77996" y="38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 rot="-6740003">
                <a:off x="6544439" y="1676029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 rot="-8227716">
                <a:off x="6544488" y="1883596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-5400000">
                <a:off x="6341220" y="1468480"/>
                <a:ext cx="77999" cy="77999"/>
              </a:xfrm>
              <a:custGeom>
                <a:rect b="b" l="l" r="r" t="t"/>
                <a:pathLst>
                  <a:path extrusionOk="0" h="77999" w="77999">
                    <a:moveTo>
                      <a:pt x="78000" y="39000"/>
                    </a:moveTo>
                    <a:cubicBezTo>
                      <a:pt x="78000" y="60539"/>
                      <a:pt x="60539" y="78000"/>
                      <a:pt x="39000" y="78000"/>
                    </a:cubicBezTo>
                    <a:cubicBezTo>
                      <a:pt x="17461" y="78000"/>
                      <a:pt x="0" y="60539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9" y="0"/>
                      <a:pt x="78000" y="17461"/>
                      <a:pt x="78000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 rot="-9367483">
                <a:off x="6747172" y="1468553"/>
                <a:ext cx="78046" cy="78046"/>
              </a:xfrm>
              <a:custGeom>
                <a:rect b="b" l="l" r="r" t="t"/>
                <a:pathLst>
                  <a:path extrusionOk="0" h="77997" w="77997">
                    <a:moveTo>
                      <a:pt x="77997" y="38999"/>
                    </a:moveTo>
                    <a:cubicBezTo>
                      <a:pt x="77997" y="60537"/>
                      <a:pt x="60537" y="77997"/>
                      <a:pt x="38999" y="77997"/>
                    </a:cubicBezTo>
                    <a:cubicBezTo>
                      <a:pt x="17460" y="77997"/>
                      <a:pt x="0" y="60537"/>
                      <a:pt x="0" y="38999"/>
                    </a:cubicBezTo>
                    <a:cubicBezTo>
                      <a:pt x="0" y="17460"/>
                      <a:pt x="17460" y="0"/>
                      <a:pt x="38999" y="0"/>
                    </a:cubicBezTo>
                    <a:cubicBezTo>
                      <a:pt x="60537" y="0"/>
                      <a:pt x="77997" y="17460"/>
                      <a:pt x="77997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 rot="-8100000">
                <a:off x="6443068" y="1364704"/>
                <a:ext cx="78042" cy="78042"/>
              </a:xfrm>
              <a:custGeom>
                <a:rect b="b" l="l" r="r" t="t"/>
                <a:pathLst>
                  <a:path extrusionOk="0" h="77999" w="77999">
                    <a:moveTo>
                      <a:pt x="77999" y="39000"/>
                    </a:moveTo>
                    <a:cubicBezTo>
                      <a:pt x="77999" y="60538"/>
                      <a:pt x="60538" y="77999"/>
                      <a:pt x="39000" y="77999"/>
                    </a:cubicBezTo>
                    <a:cubicBezTo>
                      <a:pt x="17461" y="77999"/>
                      <a:pt x="0" y="60538"/>
                      <a:pt x="0" y="39000"/>
                    </a:cubicBezTo>
                    <a:cubicBezTo>
                      <a:pt x="0" y="17461"/>
                      <a:pt x="17461" y="0"/>
                      <a:pt x="39000" y="0"/>
                    </a:cubicBezTo>
                    <a:cubicBezTo>
                      <a:pt x="60538" y="0"/>
                      <a:pt x="77999" y="17461"/>
                      <a:pt x="77999" y="39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-10001629">
                <a:off x="6646044" y="1364774"/>
                <a:ext cx="77951" cy="77951"/>
              </a:xfrm>
              <a:custGeom>
                <a:rect b="b" l="l" r="r" t="t"/>
                <a:pathLst>
                  <a:path extrusionOk="0" h="78003" w="78003">
                    <a:moveTo>
                      <a:pt x="78004" y="39002"/>
                    </a:moveTo>
                    <a:cubicBezTo>
                      <a:pt x="78004" y="60542"/>
                      <a:pt x="60542" y="78004"/>
                      <a:pt x="39002" y="78004"/>
                    </a:cubicBezTo>
                    <a:cubicBezTo>
                      <a:pt x="17462" y="78004"/>
                      <a:pt x="0" y="60542"/>
                      <a:pt x="0" y="39002"/>
                    </a:cubicBezTo>
                    <a:cubicBezTo>
                      <a:pt x="0" y="17462"/>
                      <a:pt x="17462" y="0"/>
                      <a:pt x="39002" y="0"/>
                    </a:cubicBezTo>
                    <a:cubicBezTo>
                      <a:pt x="60542" y="0"/>
                      <a:pt x="78004" y="17462"/>
                      <a:pt x="78004" y="390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 rot="-8227716">
                <a:off x="6544449" y="126089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 rot="-6740003">
                <a:off x="6544499" y="2290455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 rot="-6740003">
                <a:off x="6544426" y="2085941"/>
                <a:ext cx="77999" cy="77999"/>
              </a:xfrm>
              <a:custGeom>
                <a:rect b="b" l="l" r="r" t="t"/>
                <a:pathLst>
                  <a:path extrusionOk="0" h="77998" w="77998">
                    <a:moveTo>
                      <a:pt x="77998" y="38999"/>
                    </a:moveTo>
                    <a:cubicBezTo>
                      <a:pt x="77998" y="60538"/>
                      <a:pt x="60538" y="77998"/>
                      <a:pt x="38999" y="77998"/>
                    </a:cubicBezTo>
                    <a:cubicBezTo>
                      <a:pt x="17461" y="77998"/>
                      <a:pt x="0" y="60538"/>
                      <a:pt x="0" y="38999"/>
                    </a:cubicBezTo>
                    <a:cubicBezTo>
                      <a:pt x="0" y="17461"/>
                      <a:pt x="17461" y="0"/>
                      <a:pt x="38999" y="0"/>
                    </a:cubicBezTo>
                    <a:cubicBezTo>
                      <a:pt x="60538" y="0"/>
                      <a:pt x="77998" y="17461"/>
                      <a:pt x="77998" y="389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8"/>
              <p:cNvSpPr/>
              <p:nvPr/>
            </p:nvSpPr>
            <p:spPr>
              <a:xfrm rot="-8227716">
                <a:off x="6544488" y="2192974"/>
                <a:ext cx="77960" cy="77960"/>
              </a:xfrm>
              <a:custGeom>
                <a:rect b="b" l="l" r="r" t="t"/>
                <a:pathLst>
                  <a:path extrusionOk="0" h="78001" w="78001">
                    <a:moveTo>
                      <a:pt x="78001" y="39001"/>
                    </a:moveTo>
                    <a:cubicBezTo>
                      <a:pt x="78001" y="60540"/>
                      <a:pt x="60540" y="78001"/>
                      <a:pt x="39001" y="78001"/>
                    </a:cubicBezTo>
                    <a:cubicBezTo>
                      <a:pt x="17461" y="78001"/>
                      <a:pt x="0" y="60540"/>
                      <a:pt x="0" y="39001"/>
                    </a:cubicBezTo>
                    <a:cubicBezTo>
                      <a:pt x="0" y="17461"/>
                      <a:pt x="17461" y="0"/>
                      <a:pt x="39001" y="0"/>
                    </a:cubicBezTo>
                    <a:cubicBezTo>
                      <a:pt x="60540" y="0"/>
                      <a:pt x="78001" y="17461"/>
                      <a:pt x="78001" y="390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7" name="Google Shape;277;p8"/>
            <p:cNvSpPr/>
            <p:nvPr/>
          </p:nvSpPr>
          <p:spPr>
            <a:xfrm>
              <a:off x="6384175" y="1665508"/>
              <a:ext cx="402000" cy="403200"/>
            </a:xfrm>
            <a:prstGeom prst="ellipse">
              <a:avLst/>
            </a:prstGeom>
            <a:solidFill>
              <a:srgbClr val="0D4E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8"/>
          <p:cNvSpPr/>
          <p:nvPr/>
        </p:nvSpPr>
        <p:spPr>
          <a:xfrm>
            <a:off x="2425" y="1470775"/>
            <a:ext cx="9144000" cy="1977600"/>
          </a:xfrm>
          <a:prstGeom prst="rect">
            <a:avLst/>
          </a:prstGeom>
          <a:solidFill>
            <a:srgbClr val="FFFFFF">
              <a:alpha val="2078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 txBox="1"/>
          <p:nvPr>
            <p:ph type="ctrTitle"/>
          </p:nvPr>
        </p:nvSpPr>
        <p:spPr>
          <a:xfrm>
            <a:off x="384050" y="2102375"/>
            <a:ext cx="80910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1" sz="3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ditional Info">
  <p:cSld name="TITLE_AND_BODY_1_2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"/>
          <p:cNvSpPr/>
          <p:nvPr/>
        </p:nvSpPr>
        <p:spPr>
          <a:xfrm>
            <a:off x="0" y="0"/>
            <a:ext cx="2723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10"/>
          <p:cNvSpPr txBox="1"/>
          <p:nvPr>
            <p:ph type="title"/>
          </p:nvPr>
        </p:nvSpPr>
        <p:spPr>
          <a:xfrm>
            <a:off x="2764150" y="173725"/>
            <a:ext cx="60948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i="0" sz="1600" u="none" cap="none" strike="noStrike">
                <a:solidFill>
                  <a:schemeClr val="dk2"/>
                </a:solidFill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83" name="Google Shape;283;p10"/>
          <p:cNvSpPr txBox="1"/>
          <p:nvPr>
            <p:ph idx="12" type="sldNum"/>
          </p:nvPr>
        </p:nvSpPr>
        <p:spPr>
          <a:xfrm>
            <a:off x="8293608" y="4791456"/>
            <a:ext cx="4572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10"/>
          <p:cNvSpPr txBox="1"/>
          <p:nvPr>
            <p:ph idx="1" type="body"/>
          </p:nvPr>
        </p:nvSpPr>
        <p:spPr>
          <a:xfrm>
            <a:off x="2764150" y="841250"/>
            <a:ext cx="6094801" cy="3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TITLE_AND_BODY_1_14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cef99b5d3c_0_17"/>
          <p:cNvSpPr txBox="1"/>
          <p:nvPr>
            <p:ph type="title"/>
          </p:nvPr>
        </p:nvSpPr>
        <p:spPr>
          <a:xfrm>
            <a:off x="320040" y="341494"/>
            <a:ext cx="8503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87" name="Google Shape;287;g2cef99b5d3c_0_17"/>
          <p:cNvSpPr txBox="1"/>
          <p:nvPr>
            <p:ph idx="12" type="sldNum"/>
          </p:nvPr>
        </p:nvSpPr>
        <p:spPr>
          <a:xfrm>
            <a:off x="8690911" y="4847266"/>
            <a:ext cx="132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TITLE_AND_BODY_1_14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220655872_0_153"/>
          <p:cNvSpPr txBox="1"/>
          <p:nvPr>
            <p:ph type="title"/>
          </p:nvPr>
        </p:nvSpPr>
        <p:spPr>
          <a:xfrm>
            <a:off x="320040" y="341494"/>
            <a:ext cx="8503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5" name="Google Shape;295;g34220655872_0_153"/>
          <p:cNvSpPr txBox="1"/>
          <p:nvPr>
            <p:ph idx="12" type="sldNum"/>
          </p:nvPr>
        </p:nvSpPr>
        <p:spPr>
          <a:xfrm>
            <a:off x="8690911" y="4847266"/>
            <a:ext cx="132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38325" y="173726"/>
            <a:ext cx="85206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1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38328" y="841248"/>
            <a:ext cx="85206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21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21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■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21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■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000"/>
              <a:buFont typeface="Montserrat"/>
              <a:buChar char="■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8" name="Google Shape;8;p4"/>
          <p:cNvPicPr preferRelativeResize="0"/>
          <p:nvPr/>
        </p:nvPicPr>
        <p:blipFill rotWithShape="1">
          <a:blip r:embed="rId1">
            <a:alphaModFix/>
          </a:blip>
          <a:srcRect b="29525" l="0" r="0" t="29528"/>
          <a:stretch/>
        </p:blipFill>
        <p:spPr>
          <a:xfrm>
            <a:off x="339857" y="4787809"/>
            <a:ext cx="1295974" cy="2419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4"/>
          <p:cNvCxnSpPr/>
          <p:nvPr/>
        </p:nvCxnSpPr>
        <p:spPr>
          <a:xfrm>
            <a:off x="306125" y="4695575"/>
            <a:ext cx="8460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293608" y="4791456"/>
            <a:ext cx="4572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4220655872_0_148"/>
          <p:cNvSpPr txBox="1"/>
          <p:nvPr>
            <p:ph type="title"/>
          </p:nvPr>
        </p:nvSpPr>
        <p:spPr>
          <a:xfrm>
            <a:off x="338325" y="173726"/>
            <a:ext cx="85206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0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0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0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0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0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0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0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0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  <a:defRPr b="0" i="0" sz="1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0" name="Google Shape;290;g34220655872_0_148"/>
          <p:cNvSpPr txBox="1"/>
          <p:nvPr>
            <p:ph idx="1" type="body"/>
          </p:nvPr>
        </p:nvSpPr>
        <p:spPr>
          <a:xfrm>
            <a:off x="338328" y="841248"/>
            <a:ext cx="85206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21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21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■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21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■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000"/>
              <a:buFont typeface="Montserrat"/>
              <a:buChar char="■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291" name="Google Shape;291;g34220655872_0_148"/>
          <p:cNvPicPr preferRelativeResize="0"/>
          <p:nvPr/>
        </p:nvPicPr>
        <p:blipFill rotWithShape="1">
          <a:blip r:embed="rId1">
            <a:alphaModFix/>
          </a:blip>
          <a:srcRect b="29526" l="0" r="0" t="29526"/>
          <a:stretch/>
        </p:blipFill>
        <p:spPr>
          <a:xfrm>
            <a:off x="109564" y="4787809"/>
            <a:ext cx="1295975" cy="2419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g34220655872_0_148"/>
          <p:cNvCxnSpPr/>
          <p:nvPr/>
        </p:nvCxnSpPr>
        <p:spPr>
          <a:xfrm>
            <a:off x="306125" y="4695575"/>
            <a:ext cx="8460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5.png"/><Relationship Id="rId13" Type="http://schemas.openxmlformats.org/officeDocument/2006/relationships/image" Target="../media/image19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"/>
          <p:cNvSpPr txBox="1"/>
          <p:nvPr>
            <p:ph type="ctrTitle"/>
          </p:nvPr>
        </p:nvSpPr>
        <p:spPr>
          <a:xfrm>
            <a:off x="384050" y="2011773"/>
            <a:ext cx="5974800" cy="694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General Assembly</a:t>
            </a:r>
            <a:endParaRPr/>
          </a:p>
        </p:txBody>
      </p:sp>
      <p:sp>
        <p:nvSpPr>
          <p:cNvPr id="301" name="Google Shape;301;p1"/>
          <p:cNvSpPr txBox="1"/>
          <p:nvPr>
            <p:ph idx="1" type="subTitle"/>
          </p:nvPr>
        </p:nvSpPr>
        <p:spPr>
          <a:xfrm>
            <a:off x="384048" y="2807208"/>
            <a:ext cx="50292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Virtual meeting, April 9</a:t>
            </a:r>
            <a:r>
              <a:rPr baseline="30000" lang="en"/>
              <a:t>th</a:t>
            </a:r>
            <a:r>
              <a:rPr lang="en"/>
              <a:t> 2025</a:t>
            </a:r>
            <a:endParaRPr/>
          </a:p>
        </p:txBody>
      </p:sp>
      <p:pic>
        <p:nvPicPr>
          <p:cNvPr id="302" name="Google Shape;3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728" y="794013"/>
            <a:ext cx="3898131" cy="1777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4220655872_0_34"/>
          <p:cNvSpPr/>
          <p:nvPr/>
        </p:nvSpPr>
        <p:spPr>
          <a:xfrm>
            <a:off x="338150" y="803525"/>
            <a:ext cx="7151400" cy="307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g34220655872_0_34"/>
          <p:cNvSpPr txBox="1"/>
          <p:nvPr>
            <p:ph type="title"/>
          </p:nvPr>
        </p:nvSpPr>
        <p:spPr>
          <a:xfrm>
            <a:off x="320040" y="112894"/>
            <a:ext cx="8503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Agenda QuE-MRT General Assembly - 9th April 202</a:t>
            </a:r>
            <a:r>
              <a:rPr b="1" lang="en"/>
              <a:t>5</a:t>
            </a:r>
            <a:endParaRPr b="1"/>
          </a:p>
        </p:txBody>
      </p:sp>
      <p:graphicFrame>
        <p:nvGraphicFramePr>
          <p:cNvPr id="309" name="Google Shape;309;g34220655872_0_34"/>
          <p:cNvGraphicFramePr/>
          <p:nvPr/>
        </p:nvGraphicFramePr>
        <p:xfrm>
          <a:off x="320038" y="7683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{829D1154-3D3D-47C9-A178-13BC2977E95D}</a:tableStyleId>
              </a:tblPr>
              <a:tblGrid>
                <a:gridCol w="1038100"/>
                <a:gridCol w="3520000"/>
                <a:gridCol w="2611400"/>
              </a:tblGrid>
              <a:tr h="38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" sz="11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Timing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" sz="11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Session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Presenter</a:t>
                      </a:r>
                      <a:endParaRPr b="1"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09:00-09:15</a:t>
                      </a:r>
                      <a:endParaRPr b="1" sz="1000" u="none" cap="none" strike="noStrik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Welcome &amp; General Announcements </a:t>
                      </a:r>
                      <a:endParaRPr b="1" sz="1000" u="none" cap="none" strike="noStrik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Ilai Schwartz (TBD)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09:15-09:45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Status Report: Work Package 1</a:t>
                      </a:r>
                      <a:endParaRPr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Quantum-optimized polarization process</a:t>
                      </a:r>
                      <a:endParaRPr i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Ilai Schwartz (TBD)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09</a:t>
                      </a:r>
                      <a:r>
                        <a:rPr b="1" lang="en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:45-10:15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Status Report: Work Package 2</a:t>
                      </a:r>
                      <a:br>
                        <a:rPr b="1" lang="en" sz="1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" sz="1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Technical optimization of HP MRI</a:t>
                      </a:r>
                      <a:endParaRPr i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V. Rasche (TBD)</a:t>
                      </a:r>
                      <a:endParaRPr b="1" sz="1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10:15-10:30</a:t>
                      </a:r>
                      <a:endParaRPr b="1" sz="1000" u="none" cap="none" strike="noStrik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Break</a:t>
                      </a:r>
                      <a:endParaRPr b="1" sz="1000" u="none" cap="none" strike="noStrik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10:30-11:00</a:t>
                      </a:r>
                      <a:endParaRPr/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Status Report: Work Package 3</a:t>
                      </a:r>
                      <a:br>
                        <a:rPr b="1" lang="en" sz="1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" sz="1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Preclinical evaluation and application of the Quantum Hyperpolariser</a:t>
                      </a:r>
                      <a:endParaRPr i="1"/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F. Schilling (TBD)</a:t>
                      </a:r>
                      <a:endParaRPr b="1" sz="1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r>
                        <a:rPr b="1" lang="en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:00-11:30   </a:t>
                      </a:r>
                      <a:endParaRPr b="1" sz="1000" u="none" cap="none" strike="noStrik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Status Report: Work Package 4</a:t>
                      </a:r>
                      <a:br>
                        <a:rPr b="1" lang="en" sz="1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" sz="1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Clinical translation of quantum-based HP technology in patient studies </a:t>
                      </a:r>
                      <a:endParaRPr i="1" sz="1000" u="none" cap="none" strike="noStrik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M. Bock (TBD)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11:30-12:00</a:t>
                      </a:r>
                      <a:endParaRPr b="1" sz="1000" u="none" cap="none" strike="noStrike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Formal requests / Further Announcements /Miscellaneous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36575" marL="36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0" name="Google Shape;310;g34220655872_0_34"/>
          <p:cNvSpPr txBox="1"/>
          <p:nvPr>
            <p:ph idx="12" type="sldNum"/>
          </p:nvPr>
        </p:nvSpPr>
        <p:spPr>
          <a:xfrm>
            <a:off x="8623300" y="4754948"/>
            <a:ext cx="200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g34220655872_0_34"/>
          <p:cNvSpPr/>
          <p:nvPr/>
        </p:nvSpPr>
        <p:spPr>
          <a:xfrm>
            <a:off x="7471450" y="1186625"/>
            <a:ext cx="3175800" cy="3175800"/>
          </a:xfrm>
          <a:prstGeom prst="ellipse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34220655872_0_34"/>
          <p:cNvSpPr/>
          <p:nvPr/>
        </p:nvSpPr>
        <p:spPr>
          <a:xfrm rot="-6862703">
            <a:off x="8032078" y="1689259"/>
            <a:ext cx="1410018" cy="181916"/>
          </a:xfrm>
          <a:prstGeom prst="flowChartAlternateProcess">
            <a:avLst/>
          </a:prstGeom>
          <a:solidFill>
            <a:srgbClr val="53535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34220655872_0_34"/>
          <p:cNvSpPr txBox="1"/>
          <p:nvPr/>
        </p:nvSpPr>
        <p:spPr>
          <a:xfrm>
            <a:off x="8623300" y="4754948"/>
            <a:ext cx="200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4" name="Google Shape;314;g34220655872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5911" y="4796338"/>
            <a:ext cx="889000" cy="20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34220655872_0_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0475" y="4767027"/>
            <a:ext cx="664851" cy="26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34220655872_0_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5595" y="4751297"/>
            <a:ext cx="636147" cy="29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34220655872_0_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03581" y="4766879"/>
            <a:ext cx="694239" cy="265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g34220655872_0_34"/>
          <p:cNvGrpSpPr/>
          <p:nvPr/>
        </p:nvGrpSpPr>
        <p:grpSpPr>
          <a:xfrm>
            <a:off x="6683001" y="4766038"/>
            <a:ext cx="729720" cy="266915"/>
            <a:chOff x="1873750" y="2877400"/>
            <a:chExt cx="915124" cy="303450"/>
          </a:xfrm>
        </p:grpSpPr>
        <p:pic>
          <p:nvPicPr>
            <p:cNvPr id="319" name="Google Shape;319;g34220655872_0_34"/>
            <p:cNvPicPr preferRelativeResize="0"/>
            <p:nvPr/>
          </p:nvPicPr>
          <p:blipFill rotWithShape="1">
            <a:blip r:embed="rId7">
              <a:alphaModFix/>
            </a:blip>
            <a:srcRect b="0" l="0" r="66083" t="0"/>
            <a:stretch/>
          </p:blipFill>
          <p:spPr>
            <a:xfrm>
              <a:off x="1873750" y="2877400"/>
              <a:ext cx="299100" cy="30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g34220655872_0_34"/>
            <p:cNvPicPr preferRelativeResize="0"/>
            <p:nvPr/>
          </p:nvPicPr>
          <p:blipFill rotWithShape="1">
            <a:blip r:embed="rId8">
              <a:alphaModFix/>
            </a:blip>
            <a:srcRect b="0" l="27736" r="28033" t="0"/>
            <a:stretch/>
          </p:blipFill>
          <p:spPr>
            <a:xfrm>
              <a:off x="2218800" y="2920000"/>
              <a:ext cx="570074" cy="218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1" name="Google Shape;321;g34220655872_0_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60812" y="4721483"/>
            <a:ext cx="504368" cy="35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34220655872_0_3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213271" y="4725744"/>
            <a:ext cx="646232" cy="34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34220655872_0_3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49833" y="4766933"/>
            <a:ext cx="905657" cy="26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g34220655872_0_34"/>
          <p:cNvGrpSpPr/>
          <p:nvPr/>
        </p:nvGrpSpPr>
        <p:grpSpPr>
          <a:xfrm>
            <a:off x="7783843" y="146307"/>
            <a:ext cx="1040266" cy="536463"/>
            <a:chOff x="3812422" y="1862217"/>
            <a:chExt cx="1417256" cy="759002"/>
          </a:xfrm>
        </p:grpSpPr>
        <p:pic>
          <p:nvPicPr>
            <p:cNvPr id="325" name="Google Shape;325;g34220655872_0_34"/>
            <p:cNvPicPr preferRelativeResize="0"/>
            <p:nvPr/>
          </p:nvPicPr>
          <p:blipFill rotWithShape="1">
            <a:blip r:embed="rId12">
              <a:alphaModFix/>
            </a:blip>
            <a:srcRect b="0" l="29619" r="-7" t="0"/>
            <a:stretch/>
          </p:blipFill>
          <p:spPr>
            <a:xfrm>
              <a:off x="4232138" y="1862217"/>
              <a:ext cx="997540" cy="759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g34220655872_0_34"/>
            <p:cNvPicPr preferRelativeResize="0"/>
            <p:nvPr/>
          </p:nvPicPr>
          <p:blipFill rotWithShape="1">
            <a:blip r:embed="rId12">
              <a:alphaModFix/>
            </a:blip>
            <a:srcRect b="0" l="0" r="67929" t="0"/>
            <a:stretch/>
          </p:blipFill>
          <p:spPr>
            <a:xfrm>
              <a:off x="3812422" y="1862217"/>
              <a:ext cx="454525" cy="7590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020"/>
                </a:srgbClr>
              </a:outerShdw>
            </a:effectLst>
          </p:spPr>
        </p:pic>
      </p:grpSp>
      <p:pic>
        <p:nvPicPr>
          <p:cNvPr id="327" name="Google Shape;327;g34220655872_0_3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113417" y="4748619"/>
            <a:ext cx="704088" cy="30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"/>
          <p:cNvSpPr txBox="1"/>
          <p:nvPr>
            <p:ph type="title"/>
          </p:nvPr>
        </p:nvSpPr>
        <p:spPr>
          <a:xfrm>
            <a:off x="338325" y="173726"/>
            <a:ext cx="85206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33" name="Google Shape;333;p3"/>
          <p:cNvSpPr txBox="1"/>
          <p:nvPr>
            <p:ph idx="1" type="body"/>
          </p:nvPr>
        </p:nvSpPr>
        <p:spPr>
          <a:xfrm>
            <a:off x="338328" y="841248"/>
            <a:ext cx="85206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040559961c_0_31"/>
          <p:cNvSpPr txBox="1"/>
          <p:nvPr>
            <p:ph type="title"/>
          </p:nvPr>
        </p:nvSpPr>
        <p:spPr>
          <a:xfrm>
            <a:off x="338325" y="173726"/>
            <a:ext cx="85206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" u="sng"/>
              <a:t>AP X.Y</a:t>
            </a:r>
            <a:r>
              <a:rPr lang="en"/>
              <a:t>: Scientific Highlight</a:t>
            </a:r>
            <a:endParaRPr/>
          </a:p>
        </p:txBody>
      </p:sp>
      <p:sp>
        <p:nvSpPr>
          <p:cNvPr id="339" name="Google Shape;339;g3040559961c_0_31"/>
          <p:cNvSpPr txBox="1"/>
          <p:nvPr>
            <p:ph idx="1" type="body"/>
          </p:nvPr>
        </p:nvSpPr>
        <p:spPr>
          <a:xfrm>
            <a:off x="338327" y="841250"/>
            <a:ext cx="42336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340" name="Google Shape;340;g3040559961c_0_31"/>
          <p:cNvSpPr/>
          <p:nvPr/>
        </p:nvSpPr>
        <p:spPr>
          <a:xfrm>
            <a:off x="8316850" y="56850"/>
            <a:ext cx="722100" cy="722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g3040559961c_0_31"/>
          <p:cNvSpPr txBox="1"/>
          <p:nvPr/>
        </p:nvSpPr>
        <p:spPr>
          <a:xfrm>
            <a:off x="8317038" y="813950"/>
            <a:ext cx="722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</a:t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42" name="Google Shape;342;g3040559961c_0_31"/>
          <p:cNvGrpSpPr/>
          <p:nvPr/>
        </p:nvGrpSpPr>
        <p:grpSpPr>
          <a:xfrm>
            <a:off x="8476224" y="124899"/>
            <a:ext cx="403726" cy="586154"/>
            <a:chOff x="4307925" y="173725"/>
            <a:chExt cx="330300" cy="479550"/>
          </a:xfrm>
        </p:grpSpPr>
        <p:sp>
          <p:nvSpPr>
            <p:cNvPr id="343" name="Google Shape;343;g3040559961c_0_31"/>
            <p:cNvSpPr/>
            <p:nvPr/>
          </p:nvSpPr>
          <p:spPr>
            <a:xfrm>
              <a:off x="4307925" y="397375"/>
              <a:ext cx="330300" cy="255900"/>
            </a:xfrm>
            <a:prstGeom prst="round2SameRect">
              <a:avLst>
                <a:gd fmla="val 42658" name="adj1"/>
                <a:gd fmla="val 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4" name="Google Shape;344;g3040559961c_0_31"/>
            <p:cNvSpPr/>
            <p:nvPr/>
          </p:nvSpPr>
          <p:spPr>
            <a:xfrm>
              <a:off x="4362975" y="173725"/>
              <a:ext cx="220200" cy="2202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"/>
          <p:cNvSpPr txBox="1"/>
          <p:nvPr>
            <p:ph type="title"/>
          </p:nvPr>
        </p:nvSpPr>
        <p:spPr>
          <a:xfrm>
            <a:off x="338325" y="173726"/>
            <a:ext cx="85206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SemiBold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3"/>
          <p:cNvSpPr txBox="1"/>
          <p:nvPr>
            <p:ph type="ctrTitle"/>
          </p:nvPr>
        </p:nvSpPr>
        <p:spPr>
          <a:xfrm>
            <a:off x="384050" y="2102375"/>
            <a:ext cx="80910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Vision still White">
  <a:themeElements>
    <a:clrScheme name="NVision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23AD7C"/>
      </a:accent1>
      <a:accent2>
        <a:srgbClr val="C00000"/>
      </a:accent2>
      <a:accent3>
        <a:srgbClr val="1C9C8D"/>
      </a:accent3>
      <a:accent4>
        <a:srgbClr val="FFAB40"/>
      </a:accent4>
      <a:accent5>
        <a:srgbClr val="002060"/>
      </a:accent5>
      <a:accent6>
        <a:srgbClr val="EEFF41"/>
      </a:accent6>
      <a:hlink>
        <a:srgbClr val="23AD7C"/>
      </a:hlink>
      <a:folHlink>
        <a:srgbClr val="1C9C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E still White">
  <a:themeElements>
    <a:clrScheme name="NVision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23AD7C"/>
      </a:accent1>
      <a:accent2>
        <a:srgbClr val="C00000"/>
      </a:accent2>
      <a:accent3>
        <a:srgbClr val="1C9C8D"/>
      </a:accent3>
      <a:accent4>
        <a:srgbClr val="FFAB40"/>
      </a:accent4>
      <a:accent5>
        <a:srgbClr val="002060"/>
      </a:accent5>
      <a:accent6>
        <a:srgbClr val="EEFF41"/>
      </a:accent6>
      <a:hlink>
        <a:srgbClr val="23AD7C"/>
      </a:hlink>
      <a:folHlink>
        <a:srgbClr val="1C9C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Christoph</dc:creator>
</cp:coreProperties>
</file>